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Raleway" panose="020B05030301010600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57" y="42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if Liang" userId="d53caa4c2cd4c0a7" providerId="LiveId" clId="{9BB27E2B-FAD1-4962-A85B-67B52A45BC80}"/>
    <pc:docChg chg="modSld">
      <pc:chgData name="Clif Liang" userId="d53caa4c2cd4c0a7" providerId="LiveId" clId="{9BB27E2B-FAD1-4962-A85B-67B52A45BC80}" dt="2022-06-30T05:41:02.961" v="8" actId="20577"/>
      <pc:docMkLst>
        <pc:docMk/>
      </pc:docMkLst>
      <pc:sldChg chg="modSp mod">
        <pc:chgData name="Clif Liang" userId="d53caa4c2cd4c0a7" providerId="LiveId" clId="{9BB27E2B-FAD1-4962-A85B-67B52A45BC80}" dt="2022-06-30T05:41:02.961" v="8" actId="20577"/>
        <pc:sldMkLst>
          <pc:docMk/>
          <pc:sldMk cId="0" sldId="268"/>
        </pc:sldMkLst>
        <pc:spChg chg="mod">
          <ac:chgData name="Clif Liang" userId="d53caa4c2cd4c0a7" providerId="LiveId" clId="{9BB27E2B-FAD1-4962-A85B-67B52A45BC80}" dt="2022-06-30T05:41:02.961" v="8" actId="20577"/>
          <ac:spMkLst>
            <pc:docMk/>
            <pc:sldMk cId="0" sldId="268"/>
            <ac:spMk id="210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ra.com/What-are-examples-of-bad-data-visualization-thats-misleading-and-confusing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handoo.org/wp/nightmarish-pie-charts/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18f51871a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18f51871a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18f51871a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18f51871a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18f51871a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18f51871a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18f51871a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18f51871a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614231afb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614231afb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614231afb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614231afb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a9bc58b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a9bc58b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a9bc58b3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a9bc58b3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a9bc58b3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a9bc58b3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a9bc58b3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a9bc58b3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a9bc58b3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a9bc58b3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18f51871a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18f51871a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18f51871a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18f51871a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18f51871a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18f51871a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" name="Google Shape;56;p1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" name="Google Shape;63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5" name="Google Shape;75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6" name="Google Shape;76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" name="Google Shape;91;p20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21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2" name="Google Shape;10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p22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2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7" name="Google Shape;107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8" name="Google Shape;108;p23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BB8FF"/>
            </a:gs>
            <a:gs pos="100000">
              <a:srgbClr val="066EA1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gradFill>
          <a:gsLst>
            <a:gs pos="0">
              <a:srgbClr val="2BB8FF"/>
            </a:gs>
            <a:gs pos="100000">
              <a:srgbClr val="066EA1"/>
            </a:gs>
          </a:gsLst>
          <a:lin ang="5400012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>
            <a:spLocks noGrp="1"/>
          </p:cNvSpPr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dirty="0">
                <a:solidFill>
                  <a:schemeClr val="lt1"/>
                </a:solidFill>
              </a:rPr>
              <a:t>CSC3007 Information Visualisation</a:t>
            </a:r>
            <a:endParaRPr sz="4500" b="1" dirty="0">
              <a:solidFill>
                <a:schemeClr val="lt1"/>
              </a:solidFill>
            </a:endParaRPr>
          </a:p>
        </p:txBody>
      </p:sp>
      <p:sp>
        <p:nvSpPr>
          <p:cNvPr id="118" name="Google Shape;118;p25"/>
          <p:cNvSpPr txBox="1">
            <a:spLocks noGrp="1"/>
          </p:cNvSpPr>
          <p:nvPr>
            <p:ph type="subTitle" idx="1"/>
          </p:nvPr>
        </p:nvSpPr>
        <p:spPr>
          <a:xfrm>
            <a:off x="0" y="4816350"/>
            <a:ext cx="8520600" cy="3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</a:rPr>
              <a:t>Lam Zhi Hao, Liang Wei Hao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888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4" descr="Piece of duct tape sticking a note to the slide"/>
          <p:cNvPicPr preferRelativeResize="0"/>
          <p:nvPr/>
        </p:nvPicPr>
        <p:blipFill rotWithShape="1">
          <a:blip r:embed="rId5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latin typeface="Raleway"/>
                <a:ea typeface="Raleway"/>
                <a:cs typeface="Raleway"/>
                <a:sym typeface="Raleway"/>
              </a:rPr>
              <a:t>Archivist Desktop 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conducts data mining from twitter and </a:t>
            </a:r>
            <a:r>
              <a:rPr lang="en-GB" sz="1200" b="1">
                <a:latin typeface="Raleway"/>
                <a:ea typeface="Raleway"/>
                <a:cs typeface="Raleway"/>
                <a:sym typeface="Raleway"/>
              </a:rPr>
              <a:t>sieved top 100 most active tweeters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based on its search criteria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Username</a:t>
            </a:r>
            <a:b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100 most active tweeters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Hidden Percentage / Ratio </a:t>
            </a:r>
            <a:b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list is in descending order</a:t>
            </a:r>
            <a:br>
              <a:rPr lang="en-GB" sz="1200">
                <a:latin typeface="Raleway"/>
                <a:ea typeface="Raleway"/>
                <a:cs typeface="Raleway"/>
                <a:sym typeface="Raleway"/>
              </a:rPr>
            </a:b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Raw data is available in json and excel format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34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Data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161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5125" y="162725"/>
            <a:ext cx="35125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5" descr="Piece of duct tape sticking a note to the slide"/>
          <p:cNvPicPr preferRelativeResize="0"/>
          <p:nvPr/>
        </p:nvPicPr>
        <p:blipFill rotWithShape="1">
          <a:blip r:embed="rId5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 txBox="1"/>
          <p:nvPr/>
        </p:nvSpPr>
        <p:spPr>
          <a:xfrm>
            <a:off x="5960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Task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body" idx="4294967295"/>
          </p:nvPr>
        </p:nvSpPr>
        <p:spPr>
          <a:xfrm>
            <a:off x="5960975" y="1377475"/>
            <a:ext cx="2729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create awareness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for which tweeter are in the billboard for “Top 100 Most Active Tweeters”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inform viewers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on which tweeter is more active than other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show proportion ratio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on the activeness for each tweeter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888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6" descr="Piece of duct tape sticking a note to the slide"/>
          <p:cNvPicPr preferRelativeResize="0"/>
          <p:nvPr/>
        </p:nvPicPr>
        <p:blipFill rotWithShape="1">
          <a:blip r:embed="rId5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Pie Chart</a:t>
            </a:r>
            <a:br>
              <a:rPr lang="en-GB" sz="1400"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All 100 most active tweeters are fitted into a single pie chart. Colours are repeated and without any label.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Scrollable List </a:t>
            </a:r>
            <a:b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list is in descending order with repeated colour legend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Cartoon Logo</a:t>
            </a:r>
            <a:b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A cartoon logo is located at the bottom right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6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Idiom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600" y="86525"/>
            <a:ext cx="32963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212741">
            <a:off x="6836219" y="712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7"/>
          <p:cNvSpPr txBox="1"/>
          <p:nvPr/>
        </p:nvSpPr>
        <p:spPr>
          <a:xfrm>
            <a:off x="6037175" y="611200"/>
            <a:ext cx="2790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Suggestion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37"/>
          <p:cNvSpPr txBox="1">
            <a:spLocks noGrp="1"/>
          </p:cNvSpPr>
          <p:nvPr>
            <p:ph type="body" idx="4294967295"/>
          </p:nvPr>
        </p:nvSpPr>
        <p:spPr>
          <a:xfrm>
            <a:off x="6037175" y="1301275"/>
            <a:ext cx="2729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Toggleable pie /bar </a:t>
            </a:r>
            <a:r>
              <a:rPr lang="en-GB" sz="1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chart</a:t>
            </a:r>
            <a:r>
              <a:rPr lang="en-GB" sz="14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showing few </a:t>
            </a:r>
            <a:r>
              <a:rPr lang="en-GB" sz="1400" dirty="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records at once</a:t>
            </a:r>
            <a:endParaRPr sz="1400" dirty="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Distinct colour</a:t>
            </a:r>
            <a:r>
              <a:rPr lang="en-GB" sz="1400" dirty="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with labels</a:t>
            </a:r>
            <a:endParaRPr sz="1400" dirty="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dirty="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On hover </a:t>
            </a:r>
            <a:r>
              <a:rPr lang="en-GB" sz="14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toolkit</a:t>
            </a:r>
            <a:r>
              <a:rPr lang="en-GB" sz="1400" dirty="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for further information</a:t>
            </a:r>
            <a:endParaRPr sz="1400" dirty="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dirty="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Remove cartoon logo</a:t>
            </a:r>
            <a:endParaRPr sz="1400" dirty="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 rotWithShape="1">
          <a:blip r:embed="rId5">
            <a:alphaModFix/>
          </a:blip>
          <a:srcRect t="824" r="1029" b="991"/>
          <a:stretch/>
        </p:blipFill>
        <p:spPr>
          <a:xfrm>
            <a:off x="32225" y="274775"/>
            <a:ext cx="5959276" cy="47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>
            <a:spLocks noGrp="1"/>
          </p:cNvSpPr>
          <p:nvPr>
            <p:ph type="title"/>
          </p:nvPr>
        </p:nvSpPr>
        <p:spPr>
          <a:xfrm>
            <a:off x="-100" y="-7620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| Answer</a:t>
            </a:r>
            <a:br>
              <a:rPr lang="en-GB"/>
            </a:br>
            <a:r>
              <a:rPr lang="en-GB"/>
              <a:t>Session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7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latin typeface="Raleway"/>
                <a:ea typeface="Raleway"/>
                <a:cs typeface="Raleway"/>
                <a:sym typeface="Raleway"/>
              </a:rPr>
              <a:t>Daily press release by MOH on Covid-19 situation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Daily Covid-19 cases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Split by different age group</a:t>
            </a:r>
            <a:br>
              <a:rPr lang="en-GB" sz="1200">
                <a:latin typeface="Raleway"/>
                <a:ea typeface="Raleway"/>
                <a:cs typeface="Raleway"/>
                <a:sym typeface="Raleway"/>
              </a:rPr>
            </a:b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Data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2" name="Google Shape;13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8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inform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Singaporeans on the latest Covid-19 situation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show proportion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of infection based on age group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Task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9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9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Stacked Bar Graph</a:t>
            </a:r>
            <a:br>
              <a:rPr lang="en-GB" sz="1400"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Stacked pie chart for the different age group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-GB" sz="12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Number of Case for Age Group</a:t>
            </a:r>
            <a:endParaRPr sz="12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Displayed inside stacked bar graph segment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-GB" sz="12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Colour</a:t>
            </a:r>
            <a:endParaRPr sz="12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Colour utilized to represent different age group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lang="en-GB" sz="12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Total Number of Case</a:t>
            </a:r>
            <a:endParaRPr sz="12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Displayed above stacked bar graph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29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Idiom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0" name="Google Shape;15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0" descr="Piece of duct tape sticking a note to the slide"/>
          <p:cNvPicPr preferRelativeResize="0"/>
          <p:nvPr/>
        </p:nvPicPr>
        <p:blipFill rotWithShape="1">
          <a:blip r:embed="rId4">
            <a:alphaModFix/>
          </a:blip>
          <a:srcRect l="9244" t="5926" r="2118" b="10011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>
            <a:spLocks noGrp="1"/>
          </p:cNvSpPr>
          <p:nvPr>
            <p:ph type="body" idx="4294967295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Filtered view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latin typeface="Raleway"/>
                <a:ea typeface="Raleway"/>
                <a:cs typeface="Raleway"/>
                <a:sym typeface="Raleway"/>
              </a:rPr>
              <a:t>By age group, date range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Tooltip</a:t>
            </a: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Show breakdown of case numbers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4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8" name="Google Shape;1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0"/>
          <p:cNvSpPr txBox="1"/>
          <p:nvPr/>
        </p:nvSpPr>
        <p:spPr>
          <a:xfrm>
            <a:off x="6189575" y="611200"/>
            <a:ext cx="27900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Suggestion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>
            <a:spLocks noGrp="1"/>
          </p:cNvSpPr>
          <p:nvPr>
            <p:ph type="ctrTitle"/>
          </p:nvPr>
        </p:nvSpPr>
        <p:spPr>
          <a:xfrm>
            <a:off x="366233" y="1219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Critique Two</a:t>
            </a:r>
            <a:br>
              <a:rPr lang="en-GB">
                <a:solidFill>
                  <a:schemeClr val="lt1"/>
                </a:solidFill>
              </a:rPr>
            </a:br>
            <a:r>
              <a:rPr lang="en-GB" b="1">
                <a:solidFill>
                  <a:schemeClr val="lt1"/>
                </a:solidFill>
              </a:rPr>
              <a:t>Tweet Archivist Desktop 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0171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2900"/>
            <a:ext cx="9144003" cy="4375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/>
        </p:nvSpPr>
        <p:spPr>
          <a:xfrm>
            <a:off x="25" y="0"/>
            <a:ext cx="9144000" cy="7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Raw Data</a:t>
            </a:r>
            <a:endParaRPr sz="26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448</Words>
  <Application>Microsoft Office PowerPoint</Application>
  <PresentationFormat>On-screen Show (16:9)</PresentationFormat>
  <Paragraphs>60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Raleway</vt:lpstr>
      <vt:lpstr>Lato</vt:lpstr>
      <vt:lpstr>Simple Light</vt:lpstr>
      <vt:lpstr>Swiss</vt:lpstr>
      <vt:lpstr>CSC3007 Information Visualisation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Critique Two Tweet Archivist Desktop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| Answer Session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CSC3007 Information Visualisation</dc:title>
  <cp:lastModifiedBy>Wei Hao Liang (student)</cp:lastModifiedBy>
  <cp:revision>2</cp:revision>
  <dcterms:modified xsi:type="dcterms:W3CDTF">2022-06-30T05:58:02Z</dcterms:modified>
</cp:coreProperties>
</file>